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Open Sans" panose="020B0606030504020204" pitchFamily="34" charset="0"/>
      <p:regular r:id="rId18"/>
      <p:bold r:id="rId19"/>
    </p:embeddedFont>
    <p:embeddedFont>
      <p:font typeface="Open Sans" panose="020B0606030504020204" pitchFamily="34" charset="-122"/>
      <p:regular r:id="rId20"/>
    </p:embeddedFont>
    <p:embeddedFont>
      <p:font typeface="Open Sans" panose="020B0606030504020204" pitchFamily="34" charset="-120"/>
      <p:regular r:id="rId21"/>
    </p:embeddedFont>
    <p:embeddedFont>
      <p:font typeface="Consolas" panose="020B0609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34" charset="-122"/>
      <p:regular r:id="rId26"/>
    </p:embeddedFont>
    <p:embeddedFont>
      <p:font typeface="Consolas" panose="020B0609020204030204" pitchFamily="34" charset="-120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11.xml"/><Relationship Id="rId16" Type="http://schemas.openxmlformats.org/officeDocument/2006/relationships/image" Target="../media/image35.svg"/><Relationship Id="rId15" Type="http://schemas.openxmlformats.org/officeDocument/2006/relationships/image" Target="../media/image34.png"/><Relationship Id="rId14" Type="http://schemas.openxmlformats.org/officeDocument/2006/relationships/image" Target="../media/image33.svg"/><Relationship Id="rId13" Type="http://schemas.openxmlformats.org/officeDocument/2006/relationships/image" Target="../media/image32.png"/><Relationship Id="rId12" Type="http://schemas.openxmlformats.org/officeDocument/2006/relationships/image" Target="../media/image31.svg"/><Relationship Id="rId11" Type="http://schemas.openxmlformats.org/officeDocument/2006/relationships/image" Target="../media/image30.png"/><Relationship Id="rId10" Type="http://schemas.openxmlformats.org/officeDocument/2006/relationships/image" Target="../media/image29.sv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4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4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199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Quizzify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1502"/>
            <a:ext cx="40143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AI-Powered Quiz Game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35993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Built with Python, PyGame, and LLM integration</a:t>
            </a:r>
            <a:b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</a:b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- Shreyash Atre</a:t>
            </a:r>
            <a:b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</a:b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- Samira Vadake</a:t>
            </a:r>
            <a:b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</a:b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- Ayush Teli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9703" y="379214"/>
            <a:ext cx="6913959" cy="428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MINI QUIZ Development Timeline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307580" y="1081564"/>
            <a:ext cx="15240" cy="6439257"/>
          </a:xfrm>
          <a:prstGeom prst="roundRect">
            <a:avLst>
              <a:gd name="adj" fmla="val 377759"/>
            </a:avLst>
          </a:prstGeom>
          <a:solidFill>
            <a:srgbClr val="BCDBD4"/>
          </a:solidFill>
        </p:spPr>
      </p:sp>
      <p:sp>
        <p:nvSpPr>
          <p:cNvPr id="4" name="Shape 2"/>
          <p:cNvSpPr/>
          <p:nvPr/>
        </p:nvSpPr>
        <p:spPr>
          <a:xfrm>
            <a:off x="6765131" y="1228130"/>
            <a:ext cx="411123" cy="15240"/>
          </a:xfrm>
          <a:prstGeom prst="roundRect">
            <a:avLst>
              <a:gd name="adj" fmla="val 377759"/>
            </a:avLst>
          </a:prstGeom>
          <a:solidFill>
            <a:srgbClr val="BCDBD4"/>
          </a:solidFill>
        </p:spPr>
      </p:sp>
      <p:sp>
        <p:nvSpPr>
          <p:cNvPr id="5" name="Shape 3"/>
          <p:cNvSpPr/>
          <p:nvPr/>
        </p:nvSpPr>
        <p:spPr>
          <a:xfrm>
            <a:off x="7161014" y="1081564"/>
            <a:ext cx="308372" cy="30837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12449" y="1132999"/>
            <a:ext cx="205502" cy="20550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31925" y="1128592"/>
            <a:ext cx="6197951" cy="1118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12–14 Nov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79703" y="1468694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Team discussion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79703" y="1691878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Shreyash coordinate with Group 4 (flowchart+pseudocode)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9703" y="1958935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Received flowchart &amp; pseudocode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7454146" y="2050494"/>
            <a:ext cx="411123" cy="15240"/>
          </a:xfrm>
          <a:prstGeom prst="roundRect">
            <a:avLst>
              <a:gd name="adj" fmla="val 377759"/>
            </a:avLst>
          </a:prstGeom>
          <a:solidFill>
            <a:srgbClr val="BCDBD4"/>
          </a:solidFill>
        </p:spPr>
      </p:sp>
      <p:sp>
        <p:nvSpPr>
          <p:cNvPr id="12" name="Shape 9"/>
          <p:cNvSpPr/>
          <p:nvPr/>
        </p:nvSpPr>
        <p:spPr>
          <a:xfrm>
            <a:off x="7161014" y="1903928"/>
            <a:ext cx="308372" cy="30837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2449" y="1955363"/>
            <a:ext cx="205502" cy="20550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000524" y="1950958"/>
            <a:ext cx="1713309" cy="214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15 Nov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8000524" y="2247186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Ayush: error review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8000524" y="2514243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Samira: follow-ups (G3 &amp; G4)</a:t>
            </a:r>
            <a:endParaRPr lang="en-US" sz="1050" dirty="0"/>
          </a:p>
        </p:txBody>
      </p:sp>
      <p:sp>
        <p:nvSpPr>
          <p:cNvPr id="17" name="Shape 13"/>
          <p:cNvSpPr/>
          <p:nvPr/>
        </p:nvSpPr>
        <p:spPr>
          <a:xfrm>
            <a:off x="6765131" y="2759273"/>
            <a:ext cx="411123" cy="15240"/>
          </a:xfrm>
          <a:prstGeom prst="roundRect">
            <a:avLst>
              <a:gd name="adj" fmla="val 377759"/>
            </a:avLst>
          </a:prstGeom>
          <a:solidFill>
            <a:srgbClr val="BCDBD4"/>
          </a:solidFill>
        </p:spPr>
      </p:sp>
      <p:sp>
        <p:nvSpPr>
          <p:cNvPr id="18" name="Shape 14"/>
          <p:cNvSpPr/>
          <p:nvPr/>
        </p:nvSpPr>
        <p:spPr>
          <a:xfrm>
            <a:off x="7161014" y="2612708"/>
            <a:ext cx="308372" cy="30837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2449" y="2664143"/>
            <a:ext cx="205502" cy="20550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4916567" y="2659737"/>
            <a:ext cx="1713309" cy="214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16 Nov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479703" y="2955965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Samira: follow-ups (design + changes)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79703" y="3223022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Shreyash + Ayush: error analysis</a:t>
            </a:r>
            <a:endParaRPr lang="en-US" sz="1050" dirty="0"/>
          </a:p>
        </p:txBody>
      </p:sp>
      <p:sp>
        <p:nvSpPr>
          <p:cNvPr id="23" name="Shape 18"/>
          <p:cNvSpPr/>
          <p:nvPr/>
        </p:nvSpPr>
        <p:spPr>
          <a:xfrm>
            <a:off x="7454146" y="3468172"/>
            <a:ext cx="411123" cy="15240"/>
          </a:xfrm>
          <a:prstGeom prst="roundRect">
            <a:avLst>
              <a:gd name="adj" fmla="val 377759"/>
            </a:avLst>
          </a:prstGeom>
          <a:solidFill>
            <a:srgbClr val="BCDBD4"/>
          </a:solidFill>
        </p:spPr>
      </p:sp>
      <p:sp>
        <p:nvSpPr>
          <p:cNvPr id="24" name="Shape 19"/>
          <p:cNvSpPr/>
          <p:nvPr/>
        </p:nvSpPr>
        <p:spPr>
          <a:xfrm>
            <a:off x="7161014" y="3321606"/>
            <a:ext cx="308372" cy="30837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2449" y="3373041"/>
            <a:ext cx="205502" cy="20550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8000524" y="3368635"/>
            <a:ext cx="1713309" cy="214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17 Nov</a:t>
            </a:r>
            <a:endParaRPr lang="en-US" sz="1300" dirty="0"/>
          </a:p>
        </p:txBody>
      </p:sp>
      <p:sp>
        <p:nvSpPr>
          <p:cNvPr id="27" name="Text 21"/>
          <p:cNvSpPr/>
          <p:nvPr/>
        </p:nvSpPr>
        <p:spPr>
          <a:xfrm>
            <a:off x="8000524" y="3664863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Updated pseudo &amp; flowchart received</a:t>
            </a:r>
            <a:endParaRPr lang="en-US" sz="1050" dirty="0"/>
          </a:p>
        </p:txBody>
      </p:sp>
      <p:sp>
        <p:nvSpPr>
          <p:cNvPr id="28" name="Text 22"/>
          <p:cNvSpPr/>
          <p:nvPr/>
        </p:nvSpPr>
        <p:spPr>
          <a:xfrm>
            <a:off x="8000524" y="3931920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Samira → sent to design</a:t>
            </a:r>
            <a:endParaRPr lang="en-US" sz="1050" dirty="0"/>
          </a:p>
        </p:txBody>
      </p:sp>
      <p:sp>
        <p:nvSpPr>
          <p:cNvPr id="29" name="Text 23"/>
          <p:cNvSpPr/>
          <p:nvPr/>
        </p:nvSpPr>
        <p:spPr>
          <a:xfrm>
            <a:off x="8000524" y="4198977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Shreyash → backend start</a:t>
            </a:r>
            <a:endParaRPr lang="en-US" sz="1050" dirty="0"/>
          </a:p>
        </p:txBody>
      </p:sp>
      <p:sp>
        <p:nvSpPr>
          <p:cNvPr id="30" name="Text 24"/>
          <p:cNvSpPr/>
          <p:nvPr/>
        </p:nvSpPr>
        <p:spPr>
          <a:xfrm>
            <a:off x="8000524" y="4466034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Ayush → frontend start</a:t>
            </a:r>
            <a:endParaRPr lang="en-US" sz="1050" dirty="0"/>
          </a:p>
        </p:txBody>
      </p:sp>
      <p:sp>
        <p:nvSpPr>
          <p:cNvPr id="31" name="Shape 25"/>
          <p:cNvSpPr/>
          <p:nvPr/>
        </p:nvSpPr>
        <p:spPr>
          <a:xfrm>
            <a:off x="6765131" y="4286964"/>
            <a:ext cx="411123" cy="15240"/>
          </a:xfrm>
          <a:prstGeom prst="roundRect">
            <a:avLst>
              <a:gd name="adj" fmla="val 377759"/>
            </a:avLst>
          </a:prstGeom>
          <a:solidFill>
            <a:srgbClr val="BCDBD4"/>
          </a:solidFill>
        </p:spPr>
      </p:sp>
      <p:sp>
        <p:nvSpPr>
          <p:cNvPr id="32" name="Shape 26"/>
          <p:cNvSpPr/>
          <p:nvPr/>
        </p:nvSpPr>
        <p:spPr>
          <a:xfrm>
            <a:off x="7161014" y="4140398"/>
            <a:ext cx="308372" cy="30837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12449" y="4191833"/>
            <a:ext cx="205502" cy="205502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4916567" y="4187428"/>
            <a:ext cx="1713309" cy="214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18 Nov</a:t>
            </a:r>
            <a:endParaRPr lang="en-US" sz="1300" dirty="0"/>
          </a:p>
        </p:txBody>
      </p:sp>
      <p:sp>
        <p:nvSpPr>
          <p:cNvPr id="35" name="Text 28"/>
          <p:cNvSpPr/>
          <p:nvPr/>
        </p:nvSpPr>
        <p:spPr>
          <a:xfrm>
            <a:off x="479703" y="4483656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Samira: interface received</a:t>
            </a:r>
            <a:endParaRPr lang="en-US" sz="1050" dirty="0"/>
          </a:p>
        </p:txBody>
      </p:sp>
      <p:sp>
        <p:nvSpPr>
          <p:cNvPr id="36" name="Text 29"/>
          <p:cNvSpPr/>
          <p:nvPr/>
        </p:nvSpPr>
        <p:spPr>
          <a:xfrm>
            <a:off x="479703" y="4750713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Backend + frontend continue</a:t>
            </a:r>
            <a:endParaRPr lang="en-US" sz="1050" dirty="0"/>
          </a:p>
        </p:txBody>
      </p:sp>
      <p:sp>
        <p:nvSpPr>
          <p:cNvPr id="37" name="Shape 30"/>
          <p:cNvSpPr/>
          <p:nvPr/>
        </p:nvSpPr>
        <p:spPr>
          <a:xfrm>
            <a:off x="7454146" y="5105876"/>
            <a:ext cx="411123" cy="15240"/>
          </a:xfrm>
          <a:prstGeom prst="roundRect">
            <a:avLst>
              <a:gd name="adj" fmla="val 377759"/>
            </a:avLst>
          </a:prstGeom>
          <a:solidFill>
            <a:srgbClr val="BCDBD4"/>
          </a:solidFill>
        </p:spPr>
      </p:sp>
      <p:sp>
        <p:nvSpPr>
          <p:cNvPr id="38" name="Shape 31"/>
          <p:cNvSpPr/>
          <p:nvPr/>
        </p:nvSpPr>
        <p:spPr>
          <a:xfrm>
            <a:off x="7161014" y="4959310"/>
            <a:ext cx="308372" cy="30837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12449" y="5010745"/>
            <a:ext cx="205502" cy="205502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8000524" y="5006340"/>
            <a:ext cx="1713309" cy="214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19 Nov</a:t>
            </a:r>
            <a:endParaRPr lang="en-US" sz="1300" dirty="0"/>
          </a:p>
        </p:txBody>
      </p:sp>
      <p:sp>
        <p:nvSpPr>
          <p:cNvPr id="41" name="Text 33"/>
          <p:cNvSpPr/>
          <p:nvPr/>
        </p:nvSpPr>
        <p:spPr>
          <a:xfrm>
            <a:off x="8000524" y="5302568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Samira: design changes checked</a:t>
            </a:r>
            <a:endParaRPr lang="en-US" sz="1050" dirty="0"/>
          </a:p>
        </p:txBody>
      </p:sp>
      <p:sp>
        <p:nvSpPr>
          <p:cNvPr id="42" name="Text 34"/>
          <p:cNvSpPr/>
          <p:nvPr/>
        </p:nvSpPr>
        <p:spPr>
          <a:xfrm>
            <a:off x="8000524" y="5569625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Shreyash: backend complete</a:t>
            </a:r>
            <a:endParaRPr lang="en-US" sz="1050" dirty="0"/>
          </a:p>
        </p:txBody>
      </p:sp>
      <p:sp>
        <p:nvSpPr>
          <p:cNvPr id="43" name="Text 35"/>
          <p:cNvSpPr/>
          <p:nvPr/>
        </p:nvSpPr>
        <p:spPr>
          <a:xfrm>
            <a:off x="8000524" y="5836682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Ayush: frontend progress</a:t>
            </a:r>
            <a:endParaRPr lang="en-US" sz="1050" dirty="0"/>
          </a:p>
        </p:txBody>
      </p:sp>
      <p:sp>
        <p:nvSpPr>
          <p:cNvPr id="44" name="Shape 36"/>
          <p:cNvSpPr/>
          <p:nvPr/>
        </p:nvSpPr>
        <p:spPr>
          <a:xfrm>
            <a:off x="6765131" y="5814774"/>
            <a:ext cx="411123" cy="15240"/>
          </a:xfrm>
          <a:prstGeom prst="roundRect">
            <a:avLst>
              <a:gd name="adj" fmla="val 377759"/>
            </a:avLst>
          </a:prstGeom>
          <a:solidFill>
            <a:srgbClr val="BCDBD4"/>
          </a:solidFill>
        </p:spPr>
      </p:sp>
      <p:sp>
        <p:nvSpPr>
          <p:cNvPr id="45" name="Shape 37"/>
          <p:cNvSpPr/>
          <p:nvPr/>
        </p:nvSpPr>
        <p:spPr>
          <a:xfrm>
            <a:off x="7161014" y="5668208"/>
            <a:ext cx="308372" cy="30837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46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2449" y="5719643"/>
            <a:ext cx="205502" cy="205502"/>
          </a:xfrm>
          <a:prstGeom prst="rect">
            <a:avLst/>
          </a:prstGeom>
        </p:spPr>
      </p:pic>
      <p:sp>
        <p:nvSpPr>
          <p:cNvPr id="47" name="Text 38"/>
          <p:cNvSpPr/>
          <p:nvPr/>
        </p:nvSpPr>
        <p:spPr>
          <a:xfrm>
            <a:off x="4916567" y="5715238"/>
            <a:ext cx="1713309" cy="214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20 Nov</a:t>
            </a:r>
            <a:endParaRPr lang="en-US" sz="1300" dirty="0"/>
          </a:p>
        </p:txBody>
      </p:sp>
      <p:sp>
        <p:nvSpPr>
          <p:cNvPr id="48" name="Text 39"/>
          <p:cNvSpPr/>
          <p:nvPr/>
        </p:nvSpPr>
        <p:spPr>
          <a:xfrm>
            <a:off x="479703" y="6011466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Samira: design collected</a:t>
            </a:r>
            <a:endParaRPr lang="en-US" sz="1050" dirty="0"/>
          </a:p>
        </p:txBody>
      </p:sp>
      <p:sp>
        <p:nvSpPr>
          <p:cNvPr id="49" name="Text 40"/>
          <p:cNvSpPr/>
          <p:nvPr/>
        </p:nvSpPr>
        <p:spPr>
          <a:xfrm>
            <a:off x="479703" y="6278523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r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Ayush: almost done</a:t>
            </a:r>
            <a:endParaRPr lang="en-US" sz="1050" dirty="0"/>
          </a:p>
        </p:txBody>
      </p:sp>
      <p:sp>
        <p:nvSpPr>
          <p:cNvPr id="50" name="Shape 41"/>
          <p:cNvSpPr/>
          <p:nvPr/>
        </p:nvSpPr>
        <p:spPr>
          <a:xfrm>
            <a:off x="7454146" y="6523672"/>
            <a:ext cx="411123" cy="15240"/>
          </a:xfrm>
          <a:prstGeom prst="roundRect">
            <a:avLst>
              <a:gd name="adj" fmla="val 377759"/>
            </a:avLst>
          </a:prstGeom>
          <a:solidFill>
            <a:srgbClr val="BCDBD4"/>
          </a:solidFill>
        </p:spPr>
      </p:sp>
      <p:sp>
        <p:nvSpPr>
          <p:cNvPr id="51" name="Shape 42"/>
          <p:cNvSpPr/>
          <p:nvPr/>
        </p:nvSpPr>
        <p:spPr>
          <a:xfrm>
            <a:off x="7161014" y="6377107"/>
            <a:ext cx="308372" cy="30837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52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2449" y="6428542"/>
            <a:ext cx="205502" cy="205502"/>
          </a:xfrm>
          <a:prstGeom prst="rect">
            <a:avLst/>
          </a:prstGeom>
        </p:spPr>
      </p:pic>
      <p:sp>
        <p:nvSpPr>
          <p:cNvPr id="53" name="Text 43"/>
          <p:cNvSpPr/>
          <p:nvPr/>
        </p:nvSpPr>
        <p:spPr>
          <a:xfrm>
            <a:off x="8000524" y="6424136"/>
            <a:ext cx="1713309" cy="214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21–23 Nov</a:t>
            </a:r>
            <a:endParaRPr lang="en-US" sz="1300" dirty="0"/>
          </a:p>
        </p:txBody>
      </p:sp>
      <p:sp>
        <p:nvSpPr>
          <p:cNvPr id="54" name="Text 44"/>
          <p:cNvSpPr/>
          <p:nvPr/>
        </p:nvSpPr>
        <p:spPr>
          <a:xfrm>
            <a:off x="8000524" y="6720364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Shreyash: backend + GUI</a:t>
            </a:r>
            <a:endParaRPr lang="en-US" sz="1050" dirty="0"/>
          </a:p>
        </p:txBody>
      </p:sp>
      <p:sp>
        <p:nvSpPr>
          <p:cNvPr id="55" name="Text 45"/>
          <p:cNvSpPr/>
          <p:nvPr/>
        </p:nvSpPr>
        <p:spPr>
          <a:xfrm>
            <a:off x="8000524" y="6987421"/>
            <a:ext cx="6150173" cy="2191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Entire project completed</a:t>
            </a:r>
            <a:endParaRPr lang="en-US" sz="1050" dirty="0"/>
          </a:p>
        </p:txBody>
      </p:sp>
      <p:sp>
        <p:nvSpPr>
          <p:cNvPr id="56" name="Text 46"/>
          <p:cNvSpPr/>
          <p:nvPr/>
        </p:nvSpPr>
        <p:spPr>
          <a:xfrm>
            <a:off x="479703" y="7675007"/>
            <a:ext cx="13670994" cy="1753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Group 2 — MINI QUIZ Project Completed</a:t>
            </a:r>
            <a:endParaRPr lang="en-US" sz="850" dirty="0"/>
          </a:p>
        </p:txBody>
      </p:sp>
      <p:sp>
        <p:nvSpPr>
          <p:cNvPr id="57" name="TextBox 56"/>
          <p:cNvSpPr txBox="1"/>
          <p:nvPr/>
        </p:nvSpPr>
        <p:spPr>
          <a:xfrm>
            <a:off x="12879659" y="7762696"/>
            <a:ext cx="1750741" cy="4669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92" y="457795"/>
            <a:ext cx="5812512" cy="520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Enhancements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82692" y="1415058"/>
            <a:ext cx="374571" cy="374571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5140" y="1477447"/>
            <a:ext cx="249674" cy="2496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23712" y="1472208"/>
            <a:ext cx="2597587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Global Leaderboard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23712" y="1898809"/>
            <a:ext cx="5988368" cy="2664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Enable competitive play with persistent score tracking and rankings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82692" y="2498288"/>
            <a:ext cx="374571" cy="374571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140" y="2560677"/>
            <a:ext cx="249674" cy="2496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23712" y="2555438"/>
            <a:ext cx="2293739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Multiplayer Mode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123712" y="2982039"/>
            <a:ext cx="5988368" cy="2664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Real-time head-to-head quiz battles with friends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582692" y="3581519"/>
            <a:ext cx="374571" cy="374571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140" y="3643908"/>
            <a:ext cx="249674" cy="2496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23712" y="3638669"/>
            <a:ext cx="2491026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Adaptive Difficulty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123712" y="4065270"/>
            <a:ext cx="5988368" cy="2664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AI-powered question selection based on user performance</a:t>
            </a:r>
            <a:endParaRPr lang="en-US" sz="13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270" y="0"/>
            <a:ext cx="7203130" cy="82296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81442" y="4468076"/>
            <a:ext cx="6279713" cy="484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"</a:t>
            </a:r>
            <a:r>
              <a:rPr lang="en-US" sz="2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Quizzify delivers a clean, fast, and engaging quiz experience with a scalable architecture ready for future innovation."</a:t>
            </a:r>
            <a:endParaRPr lang="en-US" sz="2400" dirty="0"/>
          </a:p>
        </p:txBody>
      </p:sp>
      <p:sp>
        <p:nvSpPr>
          <p:cNvPr id="17" name="Shape 11"/>
          <p:cNvSpPr/>
          <p:nvPr/>
        </p:nvSpPr>
        <p:spPr>
          <a:xfrm>
            <a:off x="7525941" y="8131731"/>
            <a:ext cx="22860" cy="532924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18" name="TextBox 17"/>
          <p:cNvSpPr txBox="1"/>
          <p:nvPr/>
        </p:nvSpPr>
        <p:spPr>
          <a:xfrm>
            <a:off x="12745844" y="7694341"/>
            <a:ext cx="1861696" cy="4373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667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9079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09079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26A688"/>
          </a:solidFill>
        </p:spPr>
      </p:sp>
      <p:sp>
        <p:nvSpPr>
          <p:cNvPr id="5" name="Text 3"/>
          <p:cNvSpPr/>
          <p:nvPr/>
        </p:nvSpPr>
        <p:spPr>
          <a:xfrm>
            <a:off x="1142524" y="3366373"/>
            <a:ext cx="35903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Repetitive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211122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Traditional quizzes rely on static question banks that quickly become predictable and boring for repeat users.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09079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109079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26A688"/>
          </a:solidFill>
        </p:spPr>
      </p:sp>
      <p:sp>
        <p:nvSpPr>
          <p:cNvPr id="9" name="Text 7"/>
          <p:cNvSpPr/>
          <p:nvPr/>
        </p:nvSpPr>
        <p:spPr>
          <a:xfrm>
            <a:off x="5565696" y="3366373"/>
            <a:ext cx="35903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 Adaptive Learning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211122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Existing quiz platforms fail to adjust difficulty based on user performance, leading to frustration or disengagement.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109079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109079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26A688"/>
          </a:solidFill>
        </p:spPr>
      </p:sp>
      <p:sp>
        <p:nvSpPr>
          <p:cNvPr id="13" name="Text 11"/>
          <p:cNvSpPr/>
          <p:nvPr/>
        </p:nvSpPr>
        <p:spPr>
          <a:xfrm>
            <a:off x="9988868" y="3366373"/>
            <a:ext cx="35903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Poor User Experience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211122"/>
            <a:ext cx="3590330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Most educational quiz applications lack intuitive UI/UX design, making learning feel like a chore rather than an engaging activity.</a:t>
            </a:r>
            <a:endParaRPr lang="en-US" sz="1750" dirty="0"/>
          </a:p>
        </p:txBody>
      </p:sp>
      <p:sp>
        <p:nvSpPr>
          <p:cNvPr id="16" name="TextBox 15"/>
          <p:cNvSpPr txBox="1"/>
          <p:nvPr/>
        </p:nvSpPr>
        <p:spPr>
          <a:xfrm>
            <a:off x="12801600" y="7716644"/>
            <a:ext cx="1828800" cy="5129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8364"/>
            <a:ext cx="652986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47305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602349"/>
            <a:ext cx="3664744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6" name="Text 3"/>
          <p:cNvSpPr/>
          <p:nvPr/>
        </p:nvSpPr>
        <p:spPr>
          <a:xfrm>
            <a:off x="793790" y="27766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 Polish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267075"/>
            <a:ext cx="3664744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Create a beautifully designed quiz game with smooth animations and professional-grade user interface elements.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247305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602349"/>
            <a:ext cx="3664863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10" name="Text 7"/>
          <p:cNvSpPr/>
          <p:nvPr/>
        </p:nvSpPr>
        <p:spPr>
          <a:xfrm>
            <a:off x="4685348" y="2776657"/>
            <a:ext cx="34806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Questions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267075"/>
            <a:ext cx="366486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Implement intelligent question loading with optional AI integration to generate fresh, contextual content on demand.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115520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470565"/>
            <a:ext cx="7556421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14" name="Text 11"/>
          <p:cNvSpPr/>
          <p:nvPr/>
        </p:nvSpPr>
        <p:spPr>
          <a:xfrm>
            <a:off x="793790" y="56448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Seamless Flow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13529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Deliver a frictionless user journey from start screen through quiz gameplay to final results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2119"/>
            <a:ext cx="743819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7873"/>
            <a:ext cx="21227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UI Layer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569018"/>
            <a:ext cx="212276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PyGame Screens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35993"/>
            <a:ext cx="2122765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Handles all visual rendering, transitions, and user interactions across multiple game states.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63978" y="2987873"/>
            <a:ext cx="21227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Game Logic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963978" y="3569018"/>
            <a:ext cx="212276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Core Engine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963978" y="4135993"/>
            <a:ext cx="2122765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Manages scoring system, timer functionality, question progression, and state management.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647765" y="2987873"/>
            <a:ext cx="22038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Question Engine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647765" y="3923348"/>
            <a:ext cx="22038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Content Module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647765" y="4490323"/>
            <a:ext cx="2203847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Powers question delivery through LLM API integration for dynamic generation.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2779299" y="7649737"/>
            <a:ext cx="1851102" cy="579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537210"/>
            <a:ext cx="4883825" cy="610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Features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3657" y="1538288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86539" y="1741170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26A688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7631" y="1902262"/>
            <a:ext cx="263723" cy="2637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6539" y="2522458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Multi-Screen UI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6539" y="2944773"/>
            <a:ext cx="6128147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Start, Quiz, and Result screens with smooth transitions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2831" y="1538288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15714" y="1741170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26A688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6805" y="1902262"/>
            <a:ext cx="263723" cy="2637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5714" y="2522458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Score Tracking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615714" y="2944773"/>
            <a:ext cx="6128147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Accurate calculation and display of user performance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83657" y="3655457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86539" y="3858339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26A688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631" y="4019431"/>
            <a:ext cx="263723" cy="2637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86539" y="4639628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Randomization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86539" y="5061942"/>
            <a:ext cx="6128147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Dynamic question ordering for varied gameplay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7412831" y="3655457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15714" y="3858339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26A688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6805" y="4019431"/>
            <a:ext cx="263723" cy="2637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15714" y="4639628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Animations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7615714" y="5061942"/>
            <a:ext cx="6128147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Polished transitions and responsive visual feedback</a:t>
            </a:r>
            <a:endParaRPr lang="en-US" sz="1500" dirty="0"/>
          </a:p>
        </p:txBody>
      </p:sp>
      <p:sp>
        <p:nvSpPr>
          <p:cNvPr id="23" name="Shape 17"/>
          <p:cNvSpPr/>
          <p:nvPr/>
        </p:nvSpPr>
        <p:spPr>
          <a:xfrm>
            <a:off x="683657" y="5772626"/>
            <a:ext cx="13263086" cy="1921907"/>
          </a:xfrm>
          <a:prstGeom prst="roundRect">
            <a:avLst>
              <a:gd name="adj" fmla="val 42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86539" y="5975509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26A688"/>
          </a:solidFill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631" y="6136600"/>
            <a:ext cx="263723" cy="26372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86539" y="6756797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 Module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886539" y="7179112"/>
            <a:ext cx="12857321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Optional LLM integration for generating fresh questions</a:t>
            </a:r>
            <a:endParaRPr lang="en-US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12890810" y="7783551"/>
            <a:ext cx="1739590" cy="446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7239"/>
            <a:ext cx="634900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16179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07347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Python 3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2563892"/>
            <a:ext cx="704183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Core programming language powering the entire application with robust standard libraries.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773805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37484" y="40310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PyGame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4521517"/>
            <a:ext cx="704183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Graphics and UI framework enabling smooth rendering, event handling, and game loop management.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31431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9887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LLM API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479143"/>
            <a:ext cx="704183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Optional integration for AI-powered question generation and content adaptation.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2756995" y="7582830"/>
            <a:ext cx="1873405" cy="6467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9194"/>
            <a:ext cx="62192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Structure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73285"/>
            <a:ext cx="6244709" cy="4331970"/>
          </a:xfrm>
          <a:prstGeom prst="roundRect">
            <a:avLst>
              <a:gd name="adj" fmla="val 2199"/>
            </a:avLst>
          </a:prstGeom>
          <a:solidFill>
            <a:srgbClr val="F2F2F2"/>
          </a:solidFill>
        </p:spPr>
      </p:sp>
      <p:sp>
        <p:nvSpPr>
          <p:cNvPr id="4" name="Shape 2"/>
          <p:cNvSpPr/>
          <p:nvPr/>
        </p:nvSpPr>
        <p:spPr>
          <a:xfrm>
            <a:off x="782479" y="2473285"/>
            <a:ext cx="6267331" cy="4331970"/>
          </a:xfrm>
          <a:prstGeom prst="roundRect">
            <a:avLst>
              <a:gd name="adj" fmla="val 785"/>
            </a:avLst>
          </a:prstGeom>
          <a:solidFill>
            <a:srgbClr val="F2F2F2"/>
          </a:solidFill>
        </p:spPr>
      </p:sp>
      <p:sp>
        <p:nvSpPr>
          <p:cNvPr id="5" name="Text 3"/>
          <p:cNvSpPr/>
          <p:nvPr/>
        </p:nvSpPr>
        <p:spPr>
          <a:xfrm>
            <a:off x="1009293" y="2643307"/>
            <a:ext cx="5813703" cy="3991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/src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├── main.py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├── screens/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│   ├── start.py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│   ├── quiz.py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│   └── result.py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├── assets/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│   ├── images/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│   └── fonts/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├── questions.json</a:t>
            </a:r>
            <a:endParaRPr lang="en-US" sz="1750" dirty="0">
              <a:solidFill>
                <a:srgbClr val="333F70"/>
              </a:solidFill>
              <a:highlight>
                <a:srgbClr val="F2F2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└── ai_module.py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444948"/>
            <a:ext cx="342769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Clean Organization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02609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codebase follows a modular architecture with clear separation of concerns.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5597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Key Components: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2294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Main entry point and game loop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6514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Individual screen modules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0734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Static assets and resources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84954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Question data storage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29173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Optional AI integration</a:t>
            </a:r>
            <a:endParaRPr lang="en-US" sz="1750" dirty="0"/>
          </a:p>
        </p:txBody>
      </p:sp>
      <p:sp>
        <p:nvSpPr>
          <p:cNvPr id="14" name="TextBox 13"/>
          <p:cNvSpPr txBox="1"/>
          <p:nvPr/>
        </p:nvSpPr>
        <p:spPr>
          <a:xfrm>
            <a:off x="12823902" y="7738946"/>
            <a:ext cx="1806498" cy="490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UI Screen Flow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Start Screen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Welcome interface with game instructions and start button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Quiz Screen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Interactive question display with timer, options, and progress indicator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 Screen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Score summary with performance feedback and replay option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086" y="542211"/>
            <a:ext cx="8722281" cy="616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Challenges Solved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552813"/>
            <a:ext cx="22860" cy="6134695"/>
          </a:xfrm>
          <a:prstGeom prst="roundRect">
            <a:avLst>
              <a:gd name="adj" fmla="val 362304"/>
            </a:avLst>
          </a:prstGeom>
          <a:solidFill>
            <a:srgbClr val="BCDBD4"/>
          </a:solidFill>
        </p:spPr>
      </p:sp>
      <p:sp>
        <p:nvSpPr>
          <p:cNvPr id="4" name="Shape 2"/>
          <p:cNvSpPr/>
          <p:nvPr/>
        </p:nvSpPr>
        <p:spPr>
          <a:xfrm>
            <a:off x="667226" y="1552813"/>
            <a:ext cx="6625114" cy="1782008"/>
          </a:xfrm>
          <a:prstGeom prst="roundRect">
            <a:avLst>
              <a:gd name="adj" fmla="val 464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020729" y="1757601"/>
            <a:ext cx="5074444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Multi-Screen State Management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72014" y="2183844"/>
            <a:ext cx="6223159" cy="946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Implemented a robust state machine to handle transitions between Start, Quiz, and Result screens while maintaining game data integrity throughout the user journey.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338060" y="3729157"/>
            <a:ext cx="6625114" cy="1782008"/>
          </a:xfrm>
          <a:prstGeom prst="rect">
            <a:avLst/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35228" y="3933944"/>
            <a:ext cx="5210175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Smooth Transitions &amp; Animations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35228" y="4360188"/>
            <a:ext cx="6223159" cy="946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Developed custom animation controllers using PyGame's frame-based rendering to create fluid visual effects without impacting performance or timer accuracy.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667226" y="5905500"/>
            <a:ext cx="6625114" cy="1782008"/>
          </a:xfrm>
          <a:prstGeom prst="roundRect">
            <a:avLst>
              <a:gd name="adj" fmla="val 464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828211" y="6110288"/>
            <a:ext cx="4266962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Event Handling &amp; User Input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72014" y="6536531"/>
            <a:ext cx="6223159" cy="946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Created an event queue system that manages multiple user interactions simultaneously while preventing input conflicts during answer selection and navigation.</a:t>
            </a:r>
            <a:endParaRPr lang="en-US" sz="1550" dirty="0"/>
          </a:p>
        </p:txBody>
      </p:sp>
      <p:sp>
        <p:nvSpPr>
          <p:cNvPr id="13" name="TextBox 12"/>
          <p:cNvSpPr txBox="1"/>
          <p:nvPr/>
        </p:nvSpPr>
        <p:spPr>
          <a:xfrm>
            <a:off x="12868507" y="7783551"/>
            <a:ext cx="1761893" cy="4460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4182</Words>
  <Application>WPS Presentation</Application>
  <PresentationFormat>Custom</PresentationFormat>
  <Paragraphs>230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Arial</vt:lpstr>
      <vt:lpstr>SimSun</vt:lpstr>
      <vt:lpstr>Wingdings</vt:lpstr>
      <vt:lpstr>Unbounded Bold</vt:lpstr>
      <vt:lpstr>Segoe Print</vt:lpstr>
      <vt:lpstr>Unbounded Bold</vt:lpstr>
      <vt:lpstr>Unbounded Bold</vt:lpstr>
      <vt:lpstr>Open Sans</vt:lpstr>
      <vt:lpstr>Open Sans</vt:lpstr>
      <vt:lpstr>Open Sans</vt:lpstr>
      <vt:lpstr>Unbounded Light</vt:lpstr>
      <vt:lpstr>Unbounded Light</vt:lpstr>
      <vt:lpstr>Unbounded Light</vt:lpstr>
      <vt:lpstr>Consolas</vt:lpstr>
      <vt:lpstr>Consolas</vt:lpstr>
      <vt:lpstr>Consolas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Shreyash Atre</cp:lastModifiedBy>
  <cp:revision>2</cp:revision>
  <dcterms:created xsi:type="dcterms:W3CDTF">2025-11-28T14:21:00Z</dcterms:created>
  <dcterms:modified xsi:type="dcterms:W3CDTF">2025-11-28T14:32:10Z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D6B82A5365A945878EA9A1E7CB9430B5_12</vt:lpwstr>
  </property>
  <property fmtid="{D5CDD505-2E9C-101B-9397-08002B2CF9AE}" pid="3" name="KSOProductBuildVer">
    <vt:lpwstr>1033-12.2.0.23155</vt:lpwstr>
  </property>
</Properties>
</file>